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8" r:id="rId6"/>
  </p:sldIdLst>
  <p:sldSz cx="6858000" cy="9144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66" d="100"/>
          <a:sy n="66" d="100"/>
        </p:scale>
        <p:origin x="192" y="8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11.03.2020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11.03.2020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11.03.2020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11.03.2020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11.03.2020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11.03.2020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11.03.2020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11.03.2020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11.03.2020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11.03.2020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11.03.2020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1DA20-1362-472E-8DF4-4ECE945C5EB2}" type="datetimeFigureOut">
              <a:rPr lang="ru-RU" smtClean="0"/>
              <a:pPr/>
              <a:t>11.03.2020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Sachkova\Desktop\ЗОУиТ\Карта ЗОУИТ_21.01.20.jpg"/>
          <p:cNvPicPr>
            <a:picLocks noChangeAspect="1" noChangeArrowheads="1"/>
          </p:cNvPicPr>
          <p:nvPr/>
        </p:nvPicPr>
        <p:blipFill>
          <a:blip r:embed="rId2" cstate="print"/>
          <a:srcRect l="1940" t="7529" r="7608"/>
          <a:stretch>
            <a:fillRect/>
          </a:stretch>
        </p:blipFill>
        <p:spPr bwMode="auto">
          <a:xfrm>
            <a:off x="116632" y="755576"/>
            <a:ext cx="5760639" cy="8328211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0" y="467544"/>
            <a:ext cx="475252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012825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Карта границ охранных и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санитарно-защитных зон</a:t>
            </a: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797152" y="70336"/>
            <a:ext cx="201622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1012825"/>
            <a:r>
              <a:rPr lang="ru-RU" alt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Приложение </a:t>
            </a:r>
          </a:p>
          <a:p>
            <a:pPr defTabSz="1012825"/>
            <a:r>
              <a:rPr lang="ru-RU" alt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решению Совета </a:t>
            </a:r>
            <a:r>
              <a:rPr lang="ru-RU" alt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депутатов </a:t>
            </a:r>
            <a:r>
              <a:rPr lang="ru-RU" altLang="ru-RU" sz="1200" dirty="0" smtClean="0">
                <a:latin typeface="Times New Roman" pitchFamily="18" charset="0"/>
                <a:cs typeface="Times New Roman" pitchFamily="18" charset="0"/>
              </a:rPr>
              <a:t>города </a:t>
            </a:r>
            <a:r>
              <a:rPr lang="ru-RU" altLang="ru-RU" sz="1200" dirty="0">
                <a:latin typeface="Times New Roman" pitchFamily="18" charset="0"/>
                <a:cs typeface="Times New Roman" pitchFamily="18" charset="0"/>
              </a:rPr>
              <a:t>Новосибирска</a:t>
            </a:r>
          </a:p>
          <a:p>
            <a:pPr defTabSz="1012825"/>
            <a:r>
              <a:rPr lang="ru-RU" altLang="ru-RU" sz="1200" dirty="0">
                <a:latin typeface="Times New Roman" pitchFamily="18" charset="0"/>
                <a:cs typeface="Times New Roman" pitchFamily="18" charset="0"/>
              </a:rPr>
              <a:t>от _____________ № ______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797152" y="881008"/>
            <a:ext cx="201622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1012825"/>
            <a:r>
              <a:rPr lang="ru-RU" alt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Приложение 4</a:t>
            </a:r>
          </a:p>
          <a:p>
            <a:pPr defTabSz="1012825"/>
            <a:r>
              <a:rPr lang="ru-RU" alt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решению Совета </a:t>
            </a:r>
            <a:r>
              <a:rPr lang="ru-RU" alt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депутатов </a:t>
            </a:r>
            <a:r>
              <a:rPr lang="ru-RU" altLang="ru-RU" sz="1200" dirty="0" smtClean="0">
                <a:latin typeface="Times New Roman" pitchFamily="18" charset="0"/>
                <a:cs typeface="Times New Roman" pitchFamily="18" charset="0"/>
              </a:rPr>
              <a:t>города </a:t>
            </a:r>
            <a:r>
              <a:rPr lang="ru-RU" altLang="ru-RU" sz="1200" dirty="0">
                <a:latin typeface="Times New Roman" pitchFamily="18" charset="0"/>
                <a:cs typeface="Times New Roman" pitchFamily="18" charset="0"/>
              </a:rPr>
              <a:t>Новосибирска</a:t>
            </a:r>
          </a:p>
          <a:p>
            <a:pPr defTabSz="1012825"/>
            <a:r>
              <a:rPr lang="ru-RU" altLang="ru-RU" sz="1200" dirty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altLang="ru-RU" sz="1200" dirty="0" smtClean="0">
                <a:latin typeface="Times New Roman" pitchFamily="18" charset="0"/>
                <a:cs typeface="Times New Roman" pitchFamily="18" charset="0"/>
              </a:rPr>
              <a:t>24.06.2009 № 1288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081F8235617DCA448F33DCD40D1A6486" ma:contentTypeVersion="0" ma:contentTypeDescription="Создание документа." ma:contentTypeScope="" ma:versionID="5efe81e9fd60ee2b278698ccc6e46b04">
  <xsd:schema xmlns:xsd="http://www.w3.org/2001/XMLSchema" xmlns:xs="http://www.w3.org/2001/XMLSchema" xmlns:p="http://schemas.microsoft.com/office/2006/metadata/properties" xmlns:ns2="746016b1-ecc9-410e-95eb-a13f7eb3881b" targetNamespace="http://schemas.microsoft.com/office/2006/metadata/properties" ma:root="true" ma:fieldsID="81f49cedac92c391acb7cdb56fd9e265" ns2:_="">
    <xsd:import namespace="746016b1-ecc9-410e-95eb-a13f7eb3881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6016b1-ecc9-410e-95eb-a13f7eb3881b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ие идентификатора документа" ma:description="Значение идентификатора документа, присвоенного данному элементу." ma:internalName="_dlc_DocId" ma:readOnly="true">
      <xsd:simpleType>
        <xsd:restriction base="dms:Text"/>
      </xsd:simpleType>
    </xsd:element>
    <xsd:element name="_dlc_DocIdUrl" ma:index="9" nillable="true" ma:displayName="Идентификатор документа" ma:description="Постоянная ссылка на этот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Сохранить идентификатор" ma:description="Сохранять идентификатор при добавлении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46016b1-ecc9-410e-95eb-a13f7eb3881b">6KDV5W64NSFS-550-8977</_dlc_DocId>
    <_dlc_DocIdUrl xmlns="746016b1-ecc9-410e-95eb-a13f7eb3881b">
      <Url>http://port.admnsk.ru/sites/main/sovet/_layouts/DocIdRedir.aspx?ID=6KDV5W64NSFS-550-8977</Url>
      <Description>6KDV5W64NSFS-550-8977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6F9189D-D883-4AE3-A1F0-897EDC1C8A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46016b1-ecc9-410e-95eb-a13f7eb388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2E4024F-E45E-43E4-924C-0FBD27658F3F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CE00A33A-6023-4F97-AAA4-F323CBC0FF18}">
  <ds:schemaRefs>
    <ds:schemaRef ds:uri="http://www.w3.org/XML/1998/namespace"/>
    <ds:schemaRef ds:uri="http://schemas.openxmlformats.org/package/2006/metadata/core-properties"/>
    <ds:schemaRef ds:uri="746016b1-ecc9-410e-95eb-a13f7eb3881b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terms/"/>
    <ds:schemaRef ds:uri="http://schemas.microsoft.com/office/infopath/2007/PartnerControls"/>
    <ds:schemaRef ds:uri="http://purl.org/dc/elements/1.1/"/>
  </ds:schemaRefs>
</ds:datastoreItem>
</file>

<file path=customXml/itemProps4.xml><?xml version="1.0" encoding="utf-8"?>
<ds:datastoreItem xmlns:ds="http://schemas.openxmlformats.org/officeDocument/2006/customXml" ds:itemID="{606EC0D2-406E-44E4-9771-01E01A46024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29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ASachkova</dc:creator>
  <cp:lastModifiedBy>ADMNSK\omoskaleva</cp:lastModifiedBy>
  <cp:revision>37</cp:revision>
  <dcterms:created xsi:type="dcterms:W3CDTF">2019-04-19T02:40:10Z</dcterms:created>
  <dcterms:modified xsi:type="dcterms:W3CDTF">2020-03-11T03:11:57Z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0x010100081F8235617DCA448F33DCD40D1A6486</vt:lpwstr>
  </property>
  <property fmtid="{D5CDD505-2E9C-101B-9397-08002B2CF9AE}" pid="3" name="_dlc_DocIdItemGuid">
    <vt:lpwstr>74dab89e-9ed6-4412-9e95-d5421b45f49a</vt:lpwstr>
  </property>
</Properties>
</file>